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6" r:id="rId6"/>
    <p:sldId id="264" r:id="rId7"/>
    <p:sldId id="262" r:id="rId8"/>
    <p:sldId id="265" r:id="rId9"/>
    <p:sldId id="263" r:id="rId10"/>
    <p:sldId id="281" r:id="rId11"/>
    <p:sldId id="291" r:id="rId12"/>
    <p:sldId id="292" r:id="rId13"/>
    <p:sldId id="280" r:id="rId14"/>
    <p:sldId id="282" r:id="rId15"/>
    <p:sldId id="283" r:id="rId16"/>
    <p:sldId id="285" r:id="rId17"/>
    <p:sldId id="286" r:id="rId18"/>
    <p:sldId id="284" r:id="rId19"/>
    <p:sldId id="288" r:id="rId20"/>
    <p:sldId id="289" r:id="rId21"/>
    <p:sldId id="290" r:id="rId22"/>
    <p:sldId id="295" r:id="rId23"/>
    <p:sldId id="267" r:id="rId24"/>
    <p:sldId id="287" r:id="rId25"/>
    <p:sldId id="293" r:id="rId26"/>
    <p:sldId id="279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2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-149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th-Dg9-tr9vyO18neF308CTcHZ9zkprB/view?usp=shari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HACKFEST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HOME CLEANING ROBOT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CC672-306A-4C91-9419-9AC4421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D6D7F7-3DE9-44CF-87B9-86CDB82EC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9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Asus\Desktop\RoboISM\mUjQNiZfu5PU7XR4Bv5YU4wQ.jfif">
            <a:extLst>
              <a:ext uri="{FF2B5EF4-FFF2-40B4-BE49-F238E27FC236}">
                <a16:creationId xmlns:a16="http://schemas.microsoft.com/office/drawing/2014/main" xmlns="" id="{74900353-A570-4F84-BB72-66235B74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91" b="89973" l="10000" r="90000">
                        <a14:foregroundMark x1="15670" y1="48901" x2="58969" y2="87775"/>
                        <a14:foregroundMark x1="65052" y1="86264" x2="83814" y2="54121"/>
                        <a14:foregroundMark x1="84742" y1="52473" x2="85258" y2="49588"/>
                        <a14:foregroundMark x1="85258" y1="49588" x2="85670" y2="49588"/>
                        <a14:foregroundMark x1="36804" y1="8791" x2="38144" y2="13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79" y="3540919"/>
            <a:ext cx="4255282" cy="319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xmlns="" id="{3F59ADAE-6DE0-4F94-8110-6B954D58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67" b="89867" l="5000" r="92200">
                        <a14:foregroundMark x1="13570" y1="40066" x2="15000" y2="40533"/>
                        <a14:foregroundMark x1="15000" y1="40533" x2="24000" y2="39200"/>
                        <a14:foregroundMark x1="42400" y1="78133" x2="46000" y2="80267"/>
                        <a14:foregroundMark x1="45000" y1="75200" x2="41800" y2="74400"/>
                        <a14:foregroundMark x1="44200" y1="78133" x2="46600" y2="76000"/>
                        <a14:foregroundMark x1="87800" y1="11200" x2="92200" y2="88267"/>
                        <a14:foregroundMark x1="34000" y1="75733" x2="31000" y2="80533"/>
                        <a14:foregroundMark x1="90600" y1="9067" x2="15400" y2="8533"/>
                        <a14:backgroundMark x1="6600" y1="41333" x2="6600" y2="41333"/>
                        <a14:backgroundMark x1="6600" y1="41333" x2="3800" y2="41333"/>
                        <a14:backgroundMark x1="5000" y1="40800" x2="12800" y2="41600"/>
                        <a14:backgroundMark x1="5200" y1="21333" x2="5000" y2="40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695960"/>
            <a:ext cx="3915410" cy="29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92988F-1D09-4B63-B8E1-A8DCA88091FC}"/>
              </a:ext>
            </a:extLst>
          </p:cNvPr>
          <p:cNvSpPr txBox="1"/>
          <p:nvPr/>
        </p:nvSpPr>
        <p:spPr>
          <a:xfrm>
            <a:off x="5638800" y="3210560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BREADBOARD:</a:t>
            </a:r>
          </a:p>
          <a:p>
            <a:pPr algn="ctr"/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Used for connections.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Breadboard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65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349F95-82E9-44B6-9AFF-CD21994EC39D}"/>
              </a:ext>
            </a:extLst>
          </p:cNvPr>
          <p:cNvSpPr txBox="1"/>
          <p:nvPr/>
        </p:nvSpPr>
        <p:spPr>
          <a:xfrm>
            <a:off x="5354320" y="1016000"/>
            <a:ext cx="624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ARDUINO UNO :</a:t>
            </a:r>
          </a:p>
          <a:p>
            <a:pPr algn="ctr"/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Arduino Uno is an open-source microcontroller board based on the Microchip ATmega328P microcontroller.</a:t>
            </a:r>
          </a:p>
          <a:p>
            <a:pPr algn="ctr"/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We have used it for the execution of codes.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1X Arduino board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499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8F215227-0E41-4FD4-8333-93A3504D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653">
            <a:off x="962521" y="616569"/>
            <a:ext cx="2491771" cy="261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01B534EF-A9C5-4849-AD70-8818AD54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47" y="3140174"/>
            <a:ext cx="6740063" cy="331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7ABB52-F896-4E2E-BD03-89A71CBAA228}"/>
              </a:ext>
            </a:extLst>
          </p:cNvPr>
          <p:cNvSpPr txBox="1"/>
          <p:nvPr/>
        </p:nvSpPr>
        <p:spPr>
          <a:xfrm>
            <a:off x="4257040" y="1186258"/>
            <a:ext cx="61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Johnson geared motor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Used for movement of wheels and mop rotation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3X Johnson Geared Motor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3 X 384=1152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78C0D7-DD37-4453-BD78-C1C62AC5125A}"/>
              </a:ext>
            </a:extLst>
          </p:cNvPr>
          <p:cNvSpPr txBox="1"/>
          <p:nvPr/>
        </p:nvSpPr>
        <p:spPr>
          <a:xfrm>
            <a:off x="5201920" y="3650741"/>
            <a:ext cx="4866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L293D Motor Driver</a:t>
            </a:r>
          </a:p>
          <a:p>
            <a:pPr algn="ctr"/>
            <a:r>
              <a:rPr lang="en-US" dirty="0"/>
              <a:t>A</a:t>
            </a:r>
            <a:r>
              <a:rPr lang="en-US" b="0" i="0" u="none" strike="noStrike" dirty="0">
                <a:effectLst/>
              </a:rPr>
              <a:t>n integrated circuit chip used as a motor controlling device in autonomous robots and embedded circuits.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2X L293D Motor driver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=2X 69=138</a:t>
            </a:r>
            <a:endParaRPr lang="en-US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62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dn.discordapp.com/attachments/835516177023238147/835867432178286643/unknown.png">
            <a:extLst>
              <a:ext uri="{FF2B5EF4-FFF2-40B4-BE49-F238E27FC236}">
                <a16:creationId xmlns:a16="http://schemas.microsoft.com/office/drawing/2014/main" xmlns="" id="{8C2AD60B-5B10-4C0E-89F0-64AECDE9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4324" y1="41226" x2="24324" y2="41226"/>
                        <a14:backgroundMark x1="27490" y1="40947" x2="27490" y2="40947"/>
                        <a14:backgroundMark x1="21313" y1="39554" x2="21313" y2="39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6429"/>
            <a:ext cx="6125272" cy="33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DBA6A6-0EC4-4EED-B501-07AA7492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2950" y1="34519" x2="62950" y2="34519"/>
                        <a14:backgroundMark x1="44424" y1="32148" x2="44424" y2="32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51" y="3665470"/>
            <a:ext cx="3007990" cy="36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s://cdn.discordapp.com/attachments/835516177023238147/835861297371021332/unknown.png">
            <a:extLst>
              <a:ext uri="{FF2B5EF4-FFF2-40B4-BE49-F238E27FC236}">
                <a16:creationId xmlns:a16="http://schemas.microsoft.com/office/drawing/2014/main" xmlns="" id="{428BE9F4-9C36-4038-B754-88AA5BC0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8" b="89952" l="5731" r="89991">
                        <a14:foregroundMark x1="14115" y1="45774" x2="14115" y2="45774"/>
                        <a14:foregroundMark x1="5731" y1="47847" x2="5731" y2="47847"/>
                        <a14:foregroundMark x1="23695" y1="23445" x2="23695" y2="23445"/>
                        <a14:foregroundMark x1="22840" y1="26475" x2="22840" y2="26475"/>
                        <a14:backgroundMark x1="12147" y1="65550" x2="12147" y2="65550"/>
                        <a14:backgroundMark x1="10436" y1="57735" x2="10436" y2="57735"/>
                        <a14:backgroundMark x1="10436" y1="49123" x2="10436" y2="49123"/>
                        <a14:backgroundMark x1="8725" y1="43860" x2="8725" y2="43860"/>
                        <a14:backgroundMark x1="11634" y1="48485" x2="11634" y2="48485"/>
                        <a14:backgroundMark x1="11634" y1="48485" x2="11634" y2="48485"/>
                        <a14:backgroundMark x1="11292" y1="48485" x2="11292" y2="48485"/>
                        <a14:backgroundMark x1="10265" y1="66029" x2="10265" y2="66029"/>
                        <a14:backgroundMark x1="20103" y1="50239" x2="20103" y2="50239"/>
                        <a14:backgroundMark x1="18734" y1="48325" x2="18734" y2="48325"/>
                        <a14:backgroundMark x1="11206" y1="48963" x2="11206" y2="48963"/>
                        <a14:backgroundMark x1="13516" y1="49920" x2="13516" y2="49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3" y="709501"/>
            <a:ext cx="5871118" cy="3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EB4F8A-C36D-47C1-B2FA-216C4C35740D}"/>
              </a:ext>
            </a:extLst>
          </p:cNvPr>
          <p:cNvSpPr txBox="1"/>
          <p:nvPr/>
        </p:nvSpPr>
        <p:spPr>
          <a:xfrm>
            <a:off x="8871800" y="3858510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Heat sink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prevent the damage from excessive heating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 X Heat sink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2 X 60=120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7E1662-B65C-472C-A0D4-DED317F83CA1}"/>
              </a:ext>
            </a:extLst>
          </p:cNvPr>
          <p:cNvSpPr txBox="1"/>
          <p:nvPr/>
        </p:nvSpPr>
        <p:spPr>
          <a:xfrm>
            <a:off x="2862410" y="113752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Servo Motor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motor is used for the up and down motion of mop.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 Servo Motor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225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8FB587-8795-436C-87D9-64BF2FD9C705}"/>
              </a:ext>
            </a:extLst>
          </p:cNvPr>
          <p:cNvSpPr txBox="1"/>
          <p:nvPr/>
        </p:nvSpPr>
        <p:spPr>
          <a:xfrm>
            <a:off x="2310381" y="4804478"/>
            <a:ext cx="3785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 Ion Battery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1 Li- ion 6000mAh 7.4V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Price=1449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E3ABF5-4BCB-412C-B701-BC7D5E27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63" b="89855" l="9852" r="89655">
                        <a14:foregroundMark x1="66995" y1="6763" x2="66995" y2="6763"/>
                        <a14:foregroundMark x1="59113" y1="7729" x2="59113" y2="7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8105">
            <a:off x="567780" y="868249"/>
            <a:ext cx="1799952" cy="183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0C644E-F926-415E-BE40-4145B83796C3}"/>
              </a:ext>
            </a:extLst>
          </p:cNvPr>
          <p:cNvSpPr txBox="1"/>
          <p:nvPr/>
        </p:nvSpPr>
        <p:spPr>
          <a:xfrm>
            <a:off x="1301878" y="2252233"/>
            <a:ext cx="4551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Castor wheels </a:t>
            </a:r>
          </a:p>
          <a:p>
            <a:pPr algn="ctr"/>
            <a:r>
              <a:rPr lang="en-US" dirty="0"/>
              <a:t>For the support to the front of robot.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175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D75063-F2AB-405F-90E0-007D5163B5E8}"/>
              </a:ext>
            </a:extLst>
          </p:cNvPr>
          <p:cNvSpPr txBox="1"/>
          <p:nvPr/>
        </p:nvSpPr>
        <p:spPr>
          <a:xfrm>
            <a:off x="2434659" y="50164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Off road wheels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2X Off road wheels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=2X 72=144</a:t>
            </a:r>
            <a:endParaRPr lang="en-US" b="0" i="0" u="none" strike="noStrike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479DAB-DD7A-42CD-8182-087974018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0" b="94855" l="9979" r="89809">
                        <a14:foregroundMark x1="46497" y1="91275" x2="46497" y2="91275"/>
                        <a14:foregroundMark x1="48195" y1="94855" x2="48195" y2="94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730">
            <a:off x="960386" y="4261029"/>
            <a:ext cx="2233133" cy="2119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862C0E-DE69-49C6-B3F4-F13FB6085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0" b="94855" l="9979" r="89809">
                        <a14:foregroundMark x1="46497" y1="91275" x2="46497" y2="91275"/>
                        <a14:foregroundMark x1="48195" y1="94855" x2="48195" y2="94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04335">
            <a:off x="1829833" y="4418415"/>
            <a:ext cx="2233133" cy="2119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F5F1970-6AFE-4359-8247-5E3FF0312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89143" l="8772" r="89474">
                        <a14:foregroundMark x1="11111" y1="71429" x2="11111" y2="71429"/>
                        <a14:foregroundMark x1="9357" y1="72571" x2="9357" y2="72571"/>
                        <a14:foregroundMark x1="8772" y1="74857" x2="8772" y2="74857"/>
                        <a14:foregroundMark x1="12281" y1="73143" x2="12281" y2="73143"/>
                        <a14:foregroundMark x1="18713" y1="78286" x2="18713" y2="78286"/>
                        <a14:foregroundMark x1="19298" y1="76571" x2="19298" y2="76571"/>
                        <a14:foregroundMark x1="30409" y1="86286" x2="30409" y2="86286"/>
                        <a14:foregroundMark x1="34503" y1="86286" x2="34503" y2="86286"/>
                        <a14:foregroundMark x1="36842" y1="84571" x2="36842" y2="84571"/>
                        <a14:foregroundMark x1="9357" y1="73143" x2="9357" y2="73143"/>
                        <a14:foregroundMark x1="9357" y1="74286" x2="9357" y2="74286"/>
                        <a14:backgroundMark x1="9357" y1="73143" x2="9357" y2="73143"/>
                        <a14:backgroundMark x1="19298" y1="75429" x2="19298" y2="75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931">
            <a:off x="7565658" y="1071162"/>
            <a:ext cx="3001531" cy="3071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CCAC89-EE26-450A-AE33-E85CD9E54933}"/>
              </a:ext>
            </a:extLst>
          </p:cNvPr>
          <p:cNvSpPr txBox="1"/>
          <p:nvPr/>
        </p:nvSpPr>
        <p:spPr>
          <a:xfrm>
            <a:off x="6749944" y="3503114"/>
            <a:ext cx="5021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u="sng" dirty="0">
                <a:solidFill>
                  <a:srgbClr val="333E48"/>
                </a:solidFill>
                <a:effectLst/>
              </a:rPr>
              <a:t>HC05 Bluetooth Transceiver Module with TTL Output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299</a:t>
            </a:r>
          </a:p>
          <a:p>
            <a:pPr algn="l"/>
            <a:endParaRPr lang="en-US" b="1" i="0" u="sng" dirty="0">
              <a:solidFill>
                <a:srgbClr val="333E48"/>
              </a:solidFill>
              <a:effectLst/>
            </a:endParaRPr>
          </a:p>
          <a:p>
            <a:pPr algn="l"/>
            <a:endParaRPr lang="en-US" b="1" i="0" u="sng" dirty="0">
              <a:solidFill>
                <a:srgbClr val="333E4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01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.discordapp.com/attachments/835516177023238147/835868919859904542/unknown.png">
            <a:extLst>
              <a:ext uri="{FF2B5EF4-FFF2-40B4-BE49-F238E27FC236}">
                <a16:creationId xmlns:a16="http://schemas.microsoft.com/office/drawing/2014/main" xmlns="" id="{4CB911B0-B05B-48B6-85AD-40C27233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02" b="89249" l="5496" r="89845">
                        <a14:foregroundMark x1="9080" y1="55578" x2="9080" y2="55578"/>
                        <a14:foregroundMark x1="9677" y1="46247" x2="9677" y2="46247"/>
                        <a14:foregroundMark x1="9797" y1="39148" x2="9797" y2="39148"/>
                        <a14:foregroundMark x1="13501" y1="61663" x2="13501" y2="61663"/>
                        <a14:foregroundMark x1="14098" y1="57404" x2="14098" y2="57404"/>
                        <a14:foregroundMark x1="12425" y1="52738" x2="12425" y2="52738"/>
                        <a14:foregroundMark x1="5496" y1="60243" x2="10992" y2="62880"/>
                        <a14:foregroundMark x1="9558" y1="19270" x2="9558" y2="19270"/>
                        <a14:foregroundMark x1="10036" y1="33266" x2="10036" y2="33266"/>
                        <a14:foregroundMark x1="10036" y1="7911" x2="10036" y2="7911"/>
                        <a14:foregroundMark x1="10036" y1="7911" x2="10036" y2="7911"/>
                        <a14:foregroundMark x1="30824" y1="23529" x2="30824" y2="23529"/>
                        <a14:foregroundMark x1="29988" y1="26369" x2="27001" y2="26369"/>
                        <a14:foregroundMark x1="25329" y1="22515" x2="31541" y2="21501"/>
                        <a14:foregroundMark x1="31541" y1="21501" x2="31541" y2="21501"/>
                        <a14:foregroundMark x1="31541" y1="20487" x2="31541" y2="20487"/>
                        <a14:foregroundMark x1="28554" y1="17444" x2="24492" y2="18458"/>
                        <a14:foregroundMark x1="10036" y1="30832" x2="10036" y2="30832"/>
                        <a14:foregroundMark x1="10275" y1="23327" x2="10275" y2="23327"/>
                        <a14:foregroundMark x1="10275" y1="16227" x2="10275" y2="16227"/>
                        <a14:foregroundMark x1="10394" y1="7302" x2="10394" y2="7302"/>
                        <a14:backgroundMark x1="38710" y1="33671" x2="36679" y2="40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803">
            <a:off x="972360" y="2750273"/>
            <a:ext cx="9218122" cy="49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.discordapp.com/attachments/835516177023238147/835869202191089684/unknown.png">
            <a:extLst>
              <a:ext uri="{FF2B5EF4-FFF2-40B4-BE49-F238E27FC236}">
                <a16:creationId xmlns:a16="http://schemas.microsoft.com/office/drawing/2014/main" xmlns="" id="{4B6CE7D7-1EF8-4DA2-8FFF-CCEF7A95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67" r="95238">
                        <a14:foregroundMark x1="6667" y1="14390" x2="6667" y2="14390"/>
                        <a14:foregroundMark x1="82857" y1="12195" x2="82857" y2="12195"/>
                        <a14:foregroundMark x1="95238" y1="13659" x2="95238" y2="13659"/>
                        <a14:foregroundMark x1="84286" y1="13659" x2="84286" y2="13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59" y="3963331"/>
            <a:ext cx="200025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sus\Desktop\RoboISM\7-jumper-wires-30-pieces-prt-11026-3c7.jpg">
            <a:extLst>
              <a:ext uri="{FF2B5EF4-FFF2-40B4-BE49-F238E27FC236}">
                <a16:creationId xmlns:a16="http://schemas.microsoft.com/office/drawing/2014/main" xmlns="" id="{CEC6D39D-25EF-4665-84C7-A5F2F291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05" y="510473"/>
            <a:ext cx="3140041" cy="31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0389D1-6E6B-42A3-9DE9-81E519941898}"/>
              </a:ext>
            </a:extLst>
          </p:cNvPr>
          <p:cNvSpPr txBox="1"/>
          <p:nvPr/>
        </p:nvSpPr>
        <p:spPr>
          <a:xfrm>
            <a:off x="2946400" y="5055871"/>
            <a:ext cx="227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MOP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199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A98DA3-DBC9-4544-BB58-4B9898FA7BCF}"/>
              </a:ext>
            </a:extLst>
          </p:cNvPr>
          <p:cNvSpPr txBox="1"/>
          <p:nvPr/>
        </p:nvSpPr>
        <p:spPr>
          <a:xfrm>
            <a:off x="9004069" y="5031485"/>
            <a:ext cx="2304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Sheet metal and support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AE2456-C524-436A-B0A1-2146F7612927}"/>
              </a:ext>
            </a:extLst>
          </p:cNvPr>
          <p:cNvSpPr txBox="1"/>
          <p:nvPr/>
        </p:nvSpPr>
        <p:spPr>
          <a:xfrm>
            <a:off x="6795423" y="1654647"/>
            <a:ext cx="340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Jumper wires/ Open wires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Price = 64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BE709-2D5E-41FC-A4BE-34ECF146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9633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Cost of the robot is approximated to-</a:t>
            </a:r>
            <a:r>
              <a:rPr lang="en-US"/>
              <a:t/>
            </a:r>
            <a:br>
              <a:rPr lang="en-US"/>
            </a:br>
            <a:r>
              <a:rPr lang="en-US" b="1" u="sng" smtClean="0"/>
              <a:t>Rs.5200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58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D5B14D-023A-4FA5-A5EF-09AF866A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3BB3A4-2E70-43DB-91C3-B4F917C31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0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EE8DA0-FB04-4BA1-9E93-BC11A905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 of the bot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1F4F55-9065-44EE-B44B-E597BB47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robot comprises of various types of elements which are a performing a significant role in overall excellence performance of the bot.</a:t>
            </a:r>
          </a:p>
          <a:p>
            <a:r>
              <a:rPr lang="en-US" dirty="0"/>
              <a:t>We have used </a:t>
            </a:r>
            <a:r>
              <a:rPr lang="en-US" b="1" dirty="0"/>
              <a:t>servo motors</a:t>
            </a:r>
            <a:r>
              <a:rPr lang="en-US" dirty="0"/>
              <a:t> for performing tasks like mopping and cleaning. This highly efficient motors enable the bot to move the mop in a fixed manner of </a:t>
            </a:r>
            <a:r>
              <a:rPr lang="en-US" b="1" dirty="0"/>
              <a:t>up and down </a:t>
            </a:r>
            <a:r>
              <a:rPr lang="en-US" dirty="0"/>
              <a:t>with pre specified angles and measurements .It will be instructed with help of Arduino programming feeded in the board.</a:t>
            </a:r>
          </a:p>
          <a:p>
            <a:r>
              <a:rPr lang="en-US" dirty="0"/>
              <a:t>Robot is </a:t>
            </a:r>
            <a:r>
              <a:rPr lang="en-US" b="1" dirty="0"/>
              <a:t>powered with Lithium-ION battery</a:t>
            </a:r>
            <a:r>
              <a:rPr lang="en-US" dirty="0"/>
              <a:t>. This enables the functioning of motors and wheels. </a:t>
            </a:r>
            <a:r>
              <a:rPr lang="en-US" b="1" dirty="0"/>
              <a:t>Off-road wheels </a:t>
            </a:r>
            <a:r>
              <a:rPr lang="en-US" dirty="0"/>
              <a:t>are used for the movement. These are connected with </a:t>
            </a:r>
            <a:r>
              <a:rPr lang="en-US" b="1" dirty="0"/>
              <a:t>Johnson Geared motor</a:t>
            </a:r>
            <a:r>
              <a:rPr lang="en-US" dirty="0"/>
              <a:t> powered by battery. </a:t>
            </a:r>
          </a:p>
          <a:p>
            <a:r>
              <a:rPr lang="en-US" dirty="0"/>
              <a:t>The development board , PCB  and Exhaust fan are placed inside the bot .</a:t>
            </a:r>
          </a:p>
          <a:p>
            <a:r>
              <a:rPr lang="en-US" dirty="0"/>
              <a:t>Also with the help of </a:t>
            </a:r>
            <a:r>
              <a:rPr lang="en-US" b="1" dirty="0"/>
              <a:t>heat sink </a:t>
            </a:r>
            <a:r>
              <a:rPr lang="en-US" dirty="0"/>
              <a:t>,the internal system can be protected from overheating and getting burned.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8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F2307F9-5599-4B48-918E-8259AF7F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1" y="228290"/>
            <a:ext cx="3998912" cy="64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FAB478-06D6-4474-B3C6-91F6F2AFF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IIT ISM DHANBAD</a:t>
            </a:r>
            <a:br>
              <a:rPr lang="en-US" sz="2800" dirty="0"/>
            </a:b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BE54775-9407-4590-BD73-E182BAF95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092606"/>
            <a:ext cx="8936846" cy="1046657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/>
              <a:t>TEAM MEMBERS</a:t>
            </a:r>
          </a:p>
          <a:p>
            <a:r>
              <a:rPr lang="en-US" dirty="0"/>
              <a:t>        1.Tanishq Chaudhary</a:t>
            </a:r>
          </a:p>
          <a:p>
            <a:r>
              <a:rPr lang="en-US" dirty="0"/>
              <a:t> 2.Muntaba Khan</a:t>
            </a:r>
          </a:p>
          <a:p>
            <a:r>
              <a:rPr lang="en-US" dirty="0"/>
              <a:t>3.Tanishq Mittal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10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EE9E6-78D1-4A88-8B4F-CB38F83B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9C8AE1-26BD-444E-9461-0D43E4743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7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" y="152400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C:\Users\Asus\Desktop\Hackfest Final\Hackfest'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01" y="152400"/>
            <a:ext cx="6736080" cy="61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AppData\Local\Microsoft\Windows\INetCache\IE\EKA9TQGB\5843452242_6c6b435653_z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21" y="-115947"/>
            <a:ext cx="536694" cy="5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sus\AppData\Local\Microsoft\Windows\INetCache\IE\EKA9TQGB\5843452242_6c6b435653_z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21" y="6308315"/>
            <a:ext cx="536694" cy="5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75600" y="914400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" pitchFamily="34" charset="0"/>
                <a:cs typeface="Arial" pitchFamily="34" charset="0"/>
                <a:hlinkClick r:id="rId4"/>
              </a:rPr>
              <a:t>PDF of circuit diagram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CEDF5-8AE5-43FF-AAEC-ED1697AB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562E2E-48AB-412A-B8FA-19210C13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466B5-5134-4700-B269-A96425CB2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way our robot has its efficiency and utility.</a:t>
            </a:r>
          </a:p>
          <a:p>
            <a:r>
              <a:rPr lang="en-US" sz="2000" dirty="0"/>
              <a:t>The working principle highlights the use of various components used.</a:t>
            </a:r>
          </a:p>
          <a:p>
            <a:r>
              <a:rPr lang="en-US" sz="2000" dirty="0"/>
              <a:t>Our robot is also cost efficient and accessible to the common man.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087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17265E-33E2-419D-AD4C-34D83CA1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7955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21A091-064C-4E14-8281-1E98FEA6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D1350F-EA68-40DC-92C2-BF106F77D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5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BDD402-F145-433C-A97D-B8A5BBAC0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robot to overcome the problem of sanitation and social distancing.</a:t>
            </a:r>
          </a:p>
          <a:p>
            <a:r>
              <a:rPr lang="en-US" sz="1800" dirty="0"/>
              <a:t>The solution is the Home Cleaning Robot.</a:t>
            </a:r>
          </a:p>
          <a:p>
            <a:r>
              <a:rPr lang="en-US" sz="1800" dirty="0"/>
              <a:t>It will be able to perform mopping and cleaning as well as assist in bringing things to any place.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526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50369F-8837-44A9-BFAF-FED9A2CE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ECD80D-FDC0-4280-B27A-4A48D3ED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A74E1C-D498-4C74-B624-68C59BCC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880" y="1808988"/>
            <a:ext cx="9011920" cy="3849624"/>
          </a:xfrm>
        </p:spPr>
        <p:txBody>
          <a:bodyPr>
            <a:normAutofit/>
          </a:bodyPr>
          <a:lstStyle/>
          <a:p>
            <a:r>
              <a:rPr lang="en-US" sz="1600" dirty="0"/>
              <a:t>We came up the idea of home cleaning bot to solve the problem of day to day life.</a:t>
            </a:r>
          </a:p>
          <a:p>
            <a:r>
              <a:rPr lang="en-US" sz="1600" dirty="0"/>
              <a:t>In these difficult days of pandemic, the robot will help us to ensure proper sanitation and </a:t>
            </a:r>
          </a:p>
          <a:p>
            <a:pPr marL="0" indent="0">
              <a:buNone/>
            </a:pPr>
            <a:r>
              <a:rPr lang="en-US" sz="1600" dirty="0"/>
              <a:t>   also of social distancing.</a:t>
            </a:r>
          </a:p>
          <a:p>
            <a:r>
              <a:rPr lang="en-US" sz="1600" dirty="0"/>
              <a:t>It can well serve the purpose of zero contact delivery.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639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0355D4-801C-4FD8-A494-0B64C289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 PRESENTATION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B5F524-8B83-4008-94A0-F49BF09BA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87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8360BB-09F0-4BEA-9B32-25D1F9AD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7"/>
            <a:ext cx="12192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954DD0-243A-42C5-989E-7AC0C2FA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{B459D5C5-A891-4479-A623-AF3D4676F285}tf78438558_win32</Template>
  <TotalTime>247</TotalTime>
  <Words>514</Words>
  <Application>Microsoft Office PowerPoint</Application>
  <PresentationFormat>Custom</PresentationFormat>
  <Paragraphs>75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SavonVTI</vt:lpstr>
      <vt:lpstr>HACKFEST 2021</vt:lpstr>
      <vt:lpstr>IIT ISM DHANBAD </vt:lpstr>
      <vt:lpstr>Problem statement</vt:lpstr>
      <vt:lpstr>PowerPoint Presentation</vt:lpstr>
      <vt:lpstr>SOLUTION</vt:lpstr>
      <vt:lpstr>PowerPoint Presentation</vt:lpstr>
      <vt:lpstr>PICTORIAL PRESENTATION</vt:lpstr>
      <vt:lpstr>PowerPoint Presentation</vt:lpstr>
      <vt:lpstr>PowerPoint Presentation</vt:lpstr>
      <vt:lpstr>MATERIAL REQUIRED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the robot is approximated to- Rs.5200 </vt:lpstr>
      <vt:lpstr>WORKING PRINCIPLE</vt:lpstr>
      <vt:lpstr>Working principle of the bot</vt:lpstr>
      <vt:lpstr>PowerPoint Presentation</vt:lpstr>
      <vt:lpstr>CIRCUIT DIAGRAM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HACKFEST 2021</dc:title>
  <dc:creator>Muntaba Khan</dc:creator>
  <cp:lastModifiedBy>Asus</cp:lastModifiedBy>
  <cp:revision>20</cp:revision>
  <dcterms:created xsi:type="dcterms:W3CDTF">2021-05-01T22:54:13Z</dcterms:created>
  <dcterms:modified xsi:type="dcterms:W3CDTF">2021-05-02T04:36:40Z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